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2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342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348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591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6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77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18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548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688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994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688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731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618B2-9216-4D30-BA41-6FEDD5F9B6F3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D0E3C-60E4-41F6-9BDE-1DFF0FA73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301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7/18/12	7/29/13</a:t>
            </a:r>
            <a:endParaRPr lang="en-US" dirty="0"/>
          </a:p>
        </p:txBody>
      </p:sp>
      <p:pic>
        <p:nvPicPr>
          <p:cNvPr id="7" name="Picture 2" descr="P:\COOL SCULPTING\Bruner, Wendi\7.18.12\7-18-12 034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660" t="22923" r="3060" b="36587"/>
          <a:stretch/>
        </p:blipFill>
        <p:spPr bwMode="auto">
          <a:xfrm>
            <a:off x="0" y="0"/>
            <a:ext cx="9144000" cy="3505200"/>
          </a:xfrm>
          <a:prstGeom prst="rect">
            <a:avLst/>
          </a:prstGeom>
          <a:noFill/>
        </p:spPr>
      </p:pic>
      <p:pic>
        <p:nvPicPr>
          <p:cNvPr id="5122" name="Picture 2" descr="C:\Users\ALC\Videos\Bruner, Wendi\085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887" t="16749" r="1887" b="35428"/>
          <a:stretch/>
        </p:blipFill>
        <p:spPr bwMode="auto">
          <a:xfrm>
            <a:off x="0" y="3449646"/>
            <a:ext cx="9144000" cy="340835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76600" y="0"/>
            <a:ext cx="2819400" cy="17373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76600" y="3429000"/>
            <a:ext cx="2667000" cy="21945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067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rial Rounded MT Bold" panose="020F0704030504030204" pitchFamily="34" charset="0"/>
              </a:rPr>
              <a:t>      </a:t>
            </a:r>
            <a:r>
              <a:rPr lang="en-US" sz="3200" b="1" dirty="0" err="1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CoolSculpting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Back of ARMS</a:t>
            </a:r>
            <a:endParaRPr lang="en-US" sz="3200" b="1" dirty="0" smtClean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r>
              <a:rPr lang="en-US" sz="2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         Copyright  Dr. Julie Reil ©</a:t>
            </a:r>
            <a:endParaRPr lang="en-US" sz="2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467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7/18/12 7/29/13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7/18/12 7/29/13</dc:title>
  <dc:creator>Julie Reil</dc:creator>
  <cp:lastModifiedBy>Julie Reil</cp:lastModifiedBy>
  <cp:revision>1</cp:revision>
  <dcterms:created xsi:type="dcterms:W3CDTF">2021-05-03T18:46:44Z</dcterms:created>
  <dcterms:modified xsi:type="dcterms:W3CDTF">2021-05-03T18:47:02Z</dcterms:modified>
</cp:coreProperties>
</file>